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0" r:id="rId53"/>
    <p:sldId id="271" r:id="rId54"/>
    <p:sldId id="272" r:id="rId55"/>
    <p:sldId id="273" r:id="rId56"/>
    <p:sldId id="274" r:id="rId57"/>
    <p:sldId id="275" r:id="rId58"/>
    <p:sldId id="276" r:id="rId59"/>
    <p:sldId id="277" r:id="rId60"/>
  </p:sldIdLst>
  <p:sldSz cx="18288000" cy="10287000"/>
  <p:notesSz cx="6858000" cy="9144000"/>
  <p:embeddedFontLst>
    <p:embeddedFont>
      <p:font typeface="Bebas Neue" charset="1" panose="00000500000000000000"/>
      <p:regular r:id="rId6"/>
    </p:embeddedFont>
    <p:embeddedFont>
      <p:font typeface="Bebas Neue Bold" charset="1" panose="020B0606020202050201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Cooper Hewitt" charset="1" panose="00000000000000000000"/>
      <p:regular r:id="rId12"/>
    </p:embeddedFont>
    <p:embeddedFont>
      <p:font typeface="Cooper Hewitt Bold" charset="1" panose="00000000000000000000"/>
      <p:regular r:id="rId13"/>
    </p:embeddedFont>
    <p:embeddedFont>
      <p:font typeface="Cooper Hewitt Italics" charset="1" panose="00000000000000000000"/>
      <p:regular r:id="rId14"/>
    </p:embeddedFont>
    <p:embeddedFont>
      <p:font typeface="Cooper Hewitt Bold Italics" charset="1" panose="00000000000000000000"/>
      <p:regular r:id="rId15"/>
    </p:embeddedFont>
    <p:embeddedFont>
      <p:font typeface="Cooper Hewitt Heavy" charset="1" panose="00000000000000000000"/>
      <p:regular r:id="rId16"/>
    </p:embeddedFont>
    <p:embeddedFont>
      <p:font typeface="Cooper Hewitt Heavy Italics" charset="1" panose="00000000000000000000"/>
      <p:regular r:id="rId17"/>
    </p:embeddedFont>
    <p:embeddedFont>
      <p:font typeface="HK Grotesk Light" charset="1" panose="00000400000000000000"/>
      <p:regular r:id="rId18"/>
    </p:embeddedFont>
    <p:embeddedFont>
      <p:font typeface="HK Grotesk Light Bold" charset="1" panose="00000500000000000000"/>
      <p:regular r:id="rId19"/>
    </p:embeddedFont>
    <p:embeddedFont>
      <p:font typeface="HK Grotesk Light Italics" charset="1" panose="00000400000000000000"/>
      <p:regular r:id="rId20"/>
    </p:embeddedFont>
    <p:embeddedFont>
      <p:font typeface="HK Grotesk Light Bold Italics" charset="1" panose="00000500000000000000"/>
      <p:regular r:id="rId21"/>
    </p:embeddedFont>
    <p:embeddedFont>
      <p:font typeface="Bebas Neue Cyrillic" charset="1" panose="02000506000000020004"/>
      <p:regular r:id="rId22"/>
    </p:embeddedFont>
    <p:embeddedFont>
      <p:font typeface="Telegraf" charset="1" panose="00000500000000000000"/>
      <p:regular r:id="rId23"/>
    </p:embeddedFont>
    <p:embeddedFont>
      <p:font typeface="Telegraf Bold" charset="1" panose="00000800000000000000"/>
      <p:regular r:id="rId24"/>
    </p:embeddedFont>
    <p:embeddedFont>
      <p:font typeface="DM Sans" charset="1" panose="00000000000000000000"/>
      <p:regular r:id="rId25"/>
    </p:embeddedFont>
    <p:embeddedFont>
      <p:font typeface="DM Sans Bold" charset="1" panose="00000000000000000000"/>
      <p:regular r:id="rId26"/>
    </p:embeddedFont>
    <p:embeddedFont>
      <p:font typeface="DM Sans Italics" charset="1" panose="00000000000000000000"/>
      <p:regular r:id="rId27"/>
    </p:embeddedFont>
    <p:embeddedFont>
      <p:font typeface="DM Sans Bold Italics" charset="1" panose="00000000000000000000"/>
      <p:regular r:id="rId28"/>
    </p:embeddedFont>
    <p:embeddedFont>
      <p:font typeface="Arita Buri Bold" charset="1" panose="02020603020101020101"/>
      <p:regular r:id="rId29"/>
    </p:embeddedFont>
    <p:embeddedFont>
      <p:font typeface="Arita Buri Bold Bold" charset="1" panose="02000803000000000000"/>
      <p:regular r:id="rId30"/>
    </p:embeddedFont>
    <p:embeddedFont>
      <p:font typeface="Arita Buri Bold Italics" charset="1" panose="02000803000000000000"/>
      <p:regular r:id="rId31"/>
    </p:embeddedFont>
    <p:embeddedFont>
      <p:font typeface="Arita Buri Bold Bold Italics" charset="1" panose="02000803000000000000"/>
      <p:regular r:id="rId32"/>
    </p:embeddedFont>
    <p:embeddedFont>
      <p:font typeface="Muli Extra Light" charset="1" panose="00000300000000000000"/>
      <p:regular r:id="rId33"/>
    </p:embeddedFont>
    <p:embeddedFont>
      <p:font typeface="Muli Extra Light Bold" charset="1" panose="00000400000000000000"/>
      <p:regular r:id="rId34"/>
    </p:embeddedFont>
    <p:embeddedFont>
      <p:font typeface="Muli Extra Light Italics" charset="1" panose="00000300000000000000"/>
      <p:regular r:id="rId35"/>
    </p:embeddedFont>
    <p:embeddedFont>
      <p:font typeface="Muli Extra Light Bold Italics" charset="1" panose="00000400000000000000"/>
      <p:regular r:id="rId36"/>
    </p:embeddedFont>
    <p:embeddedFont>
      <p:font typeface="Squada One" charset="1" panose="02000000000000000000"/>
      <p:regular r:id="rId37"/>
    </p:embeddedFont>
    <p:embeddedFont>
      <p:font typeface="Horizon" charset="1" panose="020005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slides/slide1.xml" Type="http://schemas.openxmlformats.org/officeDocument/2006/relationships/slide"/><Relationship Id="rId4" Target="theme/theme1.xml" Type="http://schemas.openxmlformats.org/officeDocument/2006/relationships/theme"/><Relationship Id="rId40" Target="slides/slide2.xml" Type="http://schemas.openxmlformats.org/officeDocument/2006/relationships/slide"/><Relationship Id="rId41" Target="slides/slide3.xml" Type="http://schemas.openxmlformats.org/officeDocument/2006/relationships/slide"/><Relationship Id="rId42" Target="slides/slide4.xml" Type="http://schemas.openxmlformats.org/officeDocument/2006/relationships/slide"/><Relationship Id="rId43" Target="slides/slide5.xml" Type="http://schemas.openxmlformats.org/officeDocument/2006/relationships/slide"/><Relationship Id="rId44" Target="slides/slide6.xml" Type="http://schemas.openxmlformats.org/officeDocument/2006/relationships/slide"/><Relationship Id="rId45" Target="slides/slide7.xml" Type="http://schemas.openxmlformats.org/officeDocument/2006/relationships/slide"/><Relationship Id="rId46" Target="slides/slide8.xml" Type="http://schemas.openxmlformats.org/officeDocument/2006/relationships/slide"/><Relationship Id="rId47" Target="slides/slide9.xml" Type="http://schemas.openxmlformats.org/officeDocument/2006/relationships/slide"/><Relationship Id="rId48" Target="slides/slide10.xml" Type="http://schemas.openxmlformats.org/officeDocument/2006/relationships/slide"/><Relationship Id="rId49" Target="slides/slide11.xml" Type="http://schemas.openxmlformats.org/officeDocument/2006/relationships/slide"/><Relationship Id="rId5" Target="tableStyles.xml" Type="http://schemas.openxmlformats.org/officeDocument/2006/relationships/tableStyles"/><Relationship Id="rId50" Target="slides/slide12.xml" Type="http://schemas.openxmlformats.org/officeDocument/2006/relationships/slide"/><Relationship Id="rId51" Target="slides/slide13.xml" Type="http://schemas.openxmlformats.org/officeDocument/2006/relationships/slide"/><Relationship Id="rId52" Target="slides/slide14.xml" Type="http://schemas.openxmlformats.org/officeDocument/2006/relationships/slide"/><Relationship Id="rId53" Target="slides/slide15.xml" Type="http://schemas.openxmlformats.org/officeDocument/2006/relationships/slide"/><Relationship Id="rId54" Target="slides/slide16.xml" Type="http://schemas.openxmlformats.org/officeDocument/2006/relationships/slide"/><Relationship Id="rId55" Target="slides/slide17.xml" Type="http://schemas.openxmlformats.org/officeDocument/2006/relationships/slide"/><Relationship Id="rId56" Target="slides/slide18.xml" Type="http://schemas.openxmlformats.org/officeDocument/2006/relationships/slide"/><Relationship Id="rId57" Target="slides/slide19.xml" Type="http://schemas.openxmlformats.org/officeDocument/2006/relationships/slide"/><Relationship Id="rId58" Target="slides/slide20.xml" Type="http://schemas.openxmlformats.org/officeDocument/2006/relationships/slide"/><Relationship Id="rId59" Target="slides/slide21.xml" Type="http://schemas.openxmlformats.org/officeDocument/2006/relationships/slide"/><Relationship Id="rId6" Target="fonts/font6.fntdata" Type="http://schemas.openxmlformats.org/officeDocument/2006/relationships/font"/><Relationship Id="rId60" Target="slides/slide22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13" Target="../media/image39.png" Type="http://schemas.openxmlformats.org/officeDocument/2006/relationships/image"/><Relationship Id="rId14" Target="../media/image40.svg" Type="http://schemas.openxmlformats.org/officeDocument/2006/relationships/image"/><Relationship Id="rId2" Target="../media/image28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5.png" Type="http://schemas.openxmlformats.org/officeDocument/2006/relationships/image"/><Relationship Id="rId5" Target="../media/image46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Relationship Id="rId3" Target="../media/image50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B8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47675" y="0"/>
            <a:ext cx="9849934" cy="10611037"/>
          </a:xfrm>
          <a:prstGeom prst="rect">
            <a:avLst/>
          </a:prstGeom>
          <a:solidFill>
            <a:srgbClr val="1E1E1E">
              <a:alpha val="89804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3657600" y="1417126"/>
            <a:ext cx="7435548" cy="3277763"/>
            <a:chOff x="0" y="0"/>
            <a:chExt cx="9914063" cy="437035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90525"/>
              <a:ext cx="9914063" cy="25256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104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337484"/>
              <a:ext cx="9117102" cy="10328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600"/>
                </a:lnSpc>
              </a:pPr>
              <a:r>
                <a:rPr lang="en-US" sz="5600">
                  <a:solidFill>
                    <a:srgbClr val="FFBD59"/>
                  </a:solidFill>
                  <a:latin typeface="Bebas Neue Cyrillic"/>
                </a:rPr>
                <a:t>Projeto Integrador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28665" y="4188373"/>
            <a:ext cx="10668944" cy="4284355"/>
            <a:chOff x="0" y="0"/>
            <a:chExt cx="14225258" cy="571247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690214"/>
              <a:ext cx="14225258" cy="2804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329"/>
                </a:lnSpc>
              </a:pPr>
              <a:r>
                <a:rPr lang="en-US" sz="16100">
                  <a:solidFill>
                    <a:srgbClr val="7ED957"/>
                  </a:solidFill>
                  <a:latin typeface="Squada One Bold"/>
                </a:rPr>
                <a:t>UNIJOBS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14225258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036410"/>
              <a:ext cx="14225258" cy="6760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0"/>
                </a:lnSpc>
              </a:pPr>
              <a:r>
                <a:rPr lang="en-US" sz="3100">
                  <a:solidFill>
                    <a:srgbClr val="FFFFFF"/>
                  </a:solidFill>
                  <a:latin typeface="Muli Extra Light Bold"/>
                </a:rPr>
                <a:t>Engenharia de software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392234" y="1122474"/>
            <a:ext cx="3867066" cy="38670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21888" t="0" r="21888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870530">
            <a:off x="1423232" y="1863290"/>
            <a:ext cx="7233361" cy="723336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491183" y="4267692"/>
            <a:ext cx="6819940" cy="5663549"/>
            <a:chOff x="0" y="0"/>
            <a:chExt cx="9093253" cy="755139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093253" cy="3445153"/>
              <a:chOff x="0" y="0"/>
              <a:chExt cx="4782157" cy="1811812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4782157" cy="1811812"/>
              </a:xfrm>
              <a:custGeom>
                <a:avLst/>
                <a:gdLst/>
                <a:ahLst/>
                <a:cxnLst/>
                <a:rect r="r" b="b" t="t" l="l"/>
                <a:pathLst>
                  <a:path h="1811812" w="4782157">
                    <a:moveTo>
                      <a:pt x="4657697" y="1811812"/>
                    </a:moveTo>
                    <a:lnTo>
                      <a:pt x="124460" y="1811812"/>
                    </a:lnTo>
                    <a:cubicBezTo>
                      <a:pt x="55880" y="1811812"/>
                      <a:pt x="0" y="1755932"/>
                      <a:pt x="0" y="168735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657697" y="0"/>
                    </a:lnTo>
                    <a:cubicBezTo>
                      <a:pt x="4726277" y="0"/>
                      <a:pt x="4782157" y="55880"/>
                      <a:pt x="4782157" y="124460"/>
                    </a:cubicBezTo>
                    <a:lnTo>
                      <a:pt x="4782157" y="1687352"/>
                    </a:lnTo>
                    <a:cubicBezTo>
                      <a:pt x="4782157" y="1755932"/>
                      <a:pt x="4726277" y="1811812"/>
                      <a:pt x="4657697" y="1811812"/>
                    </a:cubicBezTo>
                    <a:close/>
                  </a:path>
                </a:pathLst>
              </a:custGeom>
              <a:solidFill>
                <a:srgbClr val="63B8A7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471735" y="1313425"/>
              <a:ext cx="8149783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60"/>
                </a:lnSpc>
              </a:pPr>
              <a:r>
                <a:rPr lang="en-US" sz="3400" spc="34">
                  <a:solidFill>
                    <a:srgbClr val="F7F7F7"/>
                  </a:solidFill>
                  <a:latin typeface="HK Grotesk Light Bold"/>
                </a:rPr>
                <a:t>Plataforma web e não mobile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71735" y="4532374"/>
              <a:ext cx="8149783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71735" y="6906662"/>
              <a:ext cx="8149783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543815" y="4531987"/>
            <a:ext cx="4678066" cy="1223025"/>
            <a:chOff x="0" y="0"/>
            <a:chExt cx="6237422" cy="163070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6237422" cy="922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60"/>
                </a:lnSpc>
              </a:pPr>
              <a:r>
                <a:rPr lang="en-US" sz="4200">
                  <a:solidFill>
                    <a:srgbClr val="63B8A7"/>
                  </a:solidFill>
                  <a:latin typeface="Arita Buri Bold Bold"/>
                </a:rPr>
                <a:t>Desvantagens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12482"/>
              <a:ext cx="6237422" cy="618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32629" y="-508791"/>
            <a:ext cx="11309653" cy="11304581"/>
            <a:chOff x="0" y="0"/>
            <a:chExt cx="15079537" cy="15072775"/>
          </a:xfrm>
        </p:grpSpPr>
        <p:sp>
          <p:nvSpPr>
            <p:cNvPr name="AutoShape 3" id="3"/>
            <p:cNvSpPr/>
            <p:nvPr/>
          </p:nvSpPr>
          <p:spPr>
            <a:xfrm rot="5400000">
              <a:off x="7539836" y="-5810547"/>
              <a:ext cx="13389" cy="15066013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4" id="4"/>
            <p:cNvSpPr/>
            <p:nvPr/>
          </p:nvSpPr>
          <p:spPr>
            <a:xfrm rot="5400000">
              <a:off x="7536388" y="4330746"/>
              <a:ext cx="13524" cy="1507277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5" id="5"/>
            <p:cNvSpPr/>
            <p:nvPr/>
          </p:nvSpPr>
          <p:spPr>
            <a:xfrm rot="5400000">
              <a:off x="7536388" y="2861746"/>
              <a:ext cx="13524" cy="1507277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6" id="6"/>
            <p:cNvSpPr/>
            <p:nvPr/>
          </p:nvSpPr>
          <p:spPr>
            <a:xfrm rot="5400000">
              <a:off x="7536388" y="1392746"/>
              <a:ext cx="13524" cy="1507277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7" id="7"/>
            <p:cNvSpPr/>
            <p:nvPr/>
          </p:nvSpPr>
          <p:spPr>
            <a:xfrm rot="5400000">
              <a:off x="7536388" y="-76254"/>
              <a:ext cx="13524" cy="1507277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8" id="8"/>
            <p:cNvSpPr/>
            <p:nvPr/>
          </p:nvSpPr>
          <p:spPr>
            <a:xfrm rot="5400000">
              <a:off x="7536388" y="-1545254"/>
              <a:ext cx="13524" cy="1507277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9" id="9"/>
            <p:cNvSpPr/>
            <p:nvPr/>
          </p:nvSpPr>
          <p:spPr>
            <a:xfrm rot="5400000">
              <a:off x="7536388" y="-4483254"/>
              <a:ext cx="13524" cy="1507277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10" id="10"/>
            <p:cNvSpPr/>
            <p:nvPr/>
          </p:nvSpPr>
          <p:spPr>
            <a:xfrm rot="5400000">
              <a:off x="7536388" y="-3014254"/>
              <a:ext cx="13524" cy="1507277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11" id="11"/>
            <p:cNvSpPr/>
            <p:nvPr/>
          </p:nvSpPr>
          <p:spPr>
            <a:xfrm rot="0">
              <a:off x="9035551" y="0"/>
              <a:ext cx="13524" cy="1507277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12" id="12"/>
            <p:cNvSpPr/>
            <p:nvPr/>
          </p:nvSpPr>
          <p:spPr>
            <a:xfrm rot="0">
              <a:off x="7529626" y="0"/>
              <a:ext cx="13524" cy="1507277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13" id="13"/>
            <p:cNvSpPr/>
            <p:nvPr/>
          </p:nvSpPr>
          <p:spPr>
            <a:xfrm rot="0">
              <a:off x="6023701" y="0"/>
              <a:ext cx="13524" cy="1507277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14" id="14"/>
            <p:cNvSpPr/>
            <p:nvPr/>
          </p:nvSpPr>
          <p:spPr>
            <a:xfrm rot="0">
              <a:off x="4517776" y="0"/>
              <a:ext cx="13524" cy="1507277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15" id="15"/>
            <p:cNvSpPr/>
            <p:nvPr/>
          </p:nvSpPr>
          <p:spPr>
            <a:xfrm rot="0">
              <a:off x="3011850" y="0"/>
              <a:ext cx="13524" cy="1507277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16" id="16"/>
            <p:cNvSpPr/>
            <p:nvPr/>
          </p:nvSpPr>
          <p:spPr>
            <a:xfrm rot="0">
              <a:off x="0" y="0"/>
              <a:ext cx="13524" cy="1507277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17" id="17"/>
            <p:cNvSpPr/>
            <p:nvPr/>
          </p:nvSpPr>
          <p:spPr>
            <a:xfrm rot="0">
              <a:off x="1505925" y="0"/>
              <a:ext cx="13524" cy="1507277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18" id="18"/>
            <p:cNvSpPr/>
            <p:nvPr/>
          </p:nvSpPr>
          <p:spPr>
            <a:xfrm rot="5400000">
              <a:off x="7536388" y="5799746"/>
              <a:ext cx="13524" cy="1507277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19" id="19"/>
            <p:cNvSpPr/>
            <p:nvPr/>
          </p:nvSpPr>
          <p:spPr>
            <a:xfrm rot="0">
              <a:off x="10541476" y="0"/>
              <a:ext cx="13524" cy="1507277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20" id="20"/>
            <p:cNvSpPr/>
            <p:nvPr/>
          </p:nvSpPr>
          <p:spPr>
            <a:xfrm rot="0">
              <a:off x="15059252" y="0"/>
              <a:ext cx="13524" cy="1507277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21" id="21"/>
            <p:cNvSpPr/>
            <p:nvPr/>
          </p:nvSpPr>
          <p:spPr>
            <a:xfrm rot="0">
              <a:off x="12047401" y="0"/>
              <a:ext cx="13524" cy="1507277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22" id="22"/>
            <p:cNvSpPr/>
            <p:nvPr/>
          </p:nvSpPr>
          <p:spPr>
            <a:xfrm rot="0">
              <a:off x="13553327" y="0"/>
              <a:ext cx="13524" cy="15072775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2"/>
          <a:srcRect l="18222" t="0" r="18113" b="0"/>
          <a:stretch>
            <a:fillRect/>
          </a:stretch>
        </p:blipFill>
        <p:spPr>
          <a:xfrm flipH="false" flipV="false" rot="0">
            <a:off x="9271217" y="785302"/>
            <a:ext cx="7900528" cy="8702252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56809" y="6365538"/>
            <a:ext cx="1288594" cy="2892762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45776" y="1166526"/>
            <a:ext cx="2050320" cy="1643984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99851" y="8506902"/>
            <a:ext cx="980652" cy="980652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46103" y="8506902"/>
            <a:ext cx="1600797" cy="841146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537161" y="8384974"/>
            <a:ext cx="935057" cy="963074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74857" y="8395723"/>
            <a:ext cx="1091830" cy="109183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028700" y="1133475"/>
            <a:ext cx="5836402" cy="163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50"/>
              </a:lnSpc>
            </a:pPr>
            <a:r>
              <a:rPr lang="en-US" sz="6250">
                <a:solidFill>
                  <a:srgbClr val="DF2549"/>
                </a:solidFill>
                <a:latin typeface="Bebas Neue Bold"/>
              </a:rPr>
              <a:t>Ferramenta de desenvolvimento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3863638"/>
            <a:ext cx="5836402" cy="250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48867A"/>
                </a:solidFill>
                <a:latin typeface="Telegraf Bold"/>
              </a:rPr>
              <a:t>intelllij ultimate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48867A"/>
                </a:solidFill>
                <a:latin typeface="Telegraf Bold"/>
              </a:rPr>
              <a:t>Postman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48867A"/>
                </a:solidFill>
                <a:latin typeface="Telegraf Bold"/>
              </a:rPr>
              <a:t>Mysql</a:t>
            </a:r>
          </a:p>
          <a:p>
            <a:pPr marL="755650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48867A"/>
                </a:solidFill>
                <a:latin typeface="Telegraf Bold"/>
              </a:rPr>
              <a:t>Visual Studio Code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B8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4121" t="0" r="3590" b="0"/>
          <a:stretch>
            <a:fillRect/>
          </a:stretch>
        </p:blipFill>
        <p:spPr>
          <a:xfrm flipH="false" flipV="false" rot="0">
            <a:off x="1598545" y="2659706"/>
            <a:ext cx="10311220" cy="70484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165455" y="6471142"/>
            <a:ext cx="3744310" cy="38158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73434" y="2384575"/>
            <a:ext cx="4236250" cy="535617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3852065" y="1801372"/>
            <a:ext cx="6542616" cy="2654530"/>
            <a:chOff x="0" y="0"/>
            <a:chExt cx="8723488" cy="353937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4944875" y="-85725"/>
              <a:ext cx="2714021" cy="470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6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41908"/>
              <a:ext cx="8722128" cy="178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719"/>
                </a:lnSpc>
              </a:pPr>
              <a:r>
                <a:rPr lang="en-US" sz="8073">
                  <a:solidFill>
                    <a:srgbClr val="FFFFFF"/>
                  </a:solidFill>
                  <a:latin typeface="Cooper Hewitt Heavy"/>
                </a:rPr>
                <a:t>Dificuldades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361" y="3178234"/>
              <a:ext cx="8722128" cy="3611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031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B8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72964">
            <a:off x="-804749" y="958499"/>
            <a:ext cx="9224723" cy="922472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59409" y="1590395"/>
            <a:ext cx="4799094" cy="9598188"/>
            <a:chOff x="0" y="0"/>
            <a:chExt cx="6398792" cy="12797585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398792" cy="12797585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5"/>
            <a:srcRect l="31381" t="0" r="31381" b="0"/>
            <a:stretch>
              <a:fillRect/>
            </a:stretch>
          </p:blipFill>
          <p:spPr>
            <a:xfrm flipH="false" flipV="false" rot="0">
              <a:off x="515328" y="1589917"/>
              <a:ext cx="5382591" cy="9630512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7702638" y="2438037"/>
            <a:ext cx="9556662" cy="4574373"/>
            <a:chOff x="0" y="0"/>
            <a:chExt cx="12742216" cy="609916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2742216" cy="18231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938"/>
                </a:lnSpc>
              </a:pPr>
              <a:r>
                <a:rPr lang="en-US" sz="9034">
                  <a:solidFill>
                    <a:srgbClr val="FFFFFF"/>
                  </a:solidFill>
                  <a:latin typeface="Arita Buri Bold"/>
                </a:rPr>
                <a:t>ETAPAS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393078"/>
              <a:ext cx="12742216" cy="3706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82697" indent="-341348" lvl="1">
                <a:lnSpc>
                  <a:spcPts val="4426"/>
                </a:lnSpc>
                <a:buFont typeface="Arial"/>
                <a:buChar char="•"/>
              </a:pPr>
              <a:r>
                <a:rPr lang="en-US" sz="3162">
                  <a:solidFill>
                    <a:srgbClr val="264C3D"/>
                  </a:solidFill>
                  <a:latin typeface="HK Grotesk Light Bold"/>
                </a:rPr>
                <a:t>Diagramação</a:t>
              </a:r>
            </a:p>
            <a:p>
              <a:pPr marL="682696" indent="-341348" lvl="1">
                <a:lnSpc>
                  <a:spcPts val="4426"/>
                </a:lnSpc>
                <a:buFont typeface="Arial"/>
                <a:buChar char="•"/>
              </a:pPr>
              <a:r>
                <a:rPr lang="en-US" sz="3162">
                  <a:solidFill>
                    <a:srgbClr val="264C3D"/>
                  </a:solidFill>
                  <a:latin typeface="HK Grotesk Light Bold"/>
                </a:rPr>
                <a:t>Desenvolvimento { Backend - Spring-boot | FrontEnd - ReactTs | Banco de dados -mysql | Documentação api - Swagger | Requisições -Postman / Insomnia.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37974" y="2426901"/>
            <a:ext cx="17412052" cy="754975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464698" y="942975"/>
            <a:ext cx="6639223" cy="74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6"/>
              </a:lnSpc>
              <a:spcBef>
                <a:spcPct val="0"/>
              </a:spcBef>
            </a:pPr>
            <a:r>
              <a:rPr lang="en-US" sz="4383" spc="254">
                <a:solidFill>
                  <a:srgbClr val="000000"/>
                </a:solidFill>
                <a:latin typeface="DM Sans Bold"/>
              </a:rPr>
              <a:t>DIAGRAMA DE CLASSE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908" t="276" r="503" b="0"/>
          <a:stretch>
            <a:fillRect/>
          </a:stretch>
        </p:blipFill>
        <p:spPr>
          <a:xfrm flipH="false" flipV="false" rot="0">
            <a:off x="7684637" y="0"/>
            <a:ext cx="10603363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12886" y="4163593"/>
            <a:ext cx="6284196" cy="2329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2"/>
              </a:lnSpc>
            </a:pPr>
            <a:r>
              <a:rPr lang="en-US" sz="6780" spc="393">
                <a:solidFill>
                  <a:srgbClr val="000000"/>
                </a:solidFill>
                <a:latin typeface="DM Sans Bold"/>
              </a:rPr>
              <a:t>DIAGRAMA </a:t>
            </a:r>
          </a:p>
          <a:p>
            <a:pPr algn="ctr">
              <a:lnSpc>
                <a:spcPts val="9492"/>
              </a:lnSpc>
              <a:spcBef>
                <a:spcPct val="0"/>
              </a:spcBef>
            </a:pPr>
            <a:r>
              <a:rPr lang="en-US" sz="6780" spc="393">
                <a:solidFill>
                  <a:srgbClr val="000000"/>
                </a:solidFill>
                <a:latin typeface="DM Sans Bold"/>
              </a:rPr>
              <a:t>CASO DE USO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45407" y="2201308"/>
            <a:ext cx="8910203" cy="83734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3004" t="0" r="0" b="0"/>
          <a:stretch>
            <a:fillRect/>
          </a:stretch>
        </p:blipFill>
        <p:spPr>
          <a:xfrm flipH="false" flipV="false" rot="0">
            <a:off x="10222289" y="2201308"/>
            <a:ext cx="8065711" cy="758743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-3165274" y="403771"/>
            <a:ext cx="15715245" cy="113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2"/>
              </a:lnSpc>
              <a:spcBef>
                <a:spcPct val="0"/>
              </a:spcBef>
            </a:pPr>
            <a:r>
              <a:rPr lang="en-US" sz="6780" spc="393">
                <a:solidFill>
                  <a:srgbClr val="000000"/>
                </a:solidFill>
                <a:latin typeface="DM Sans Bold"/>
              </a:rPr>
              <a:t>DIAGRAMA </a:t>
            </a:r>
            <a:r>
              <a:rPr lang="en-US" sz="6780" spc="393">
                <a:solidFill>
                  <a:srgbClr val="000000"/>
                </a:solidFill>
                <a:latin typeface="DM Sans Bold"/>
              </a:rPr>
              <a:t>ER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24" t="0" r="24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413" r="0" b="41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B8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110033"/>
            <a:ext cx="7331766" cy="1006693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37441" y="2847280"/>
            <a:ext cx="6288453" cy="229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23"/>
              </a:lnSpc>
              <a:spcBef>
                <a:spcPct val="0"/>
              </a:spcBef>
            </a:pPr>
            <a:r>
              <a:rPr lang="en-US" sz="12659" spc="734">
                <a:solidFill>
                  <a:srgbClr val="F7F7F7"/>
                </a:solidFill>
                <a:latin typeface="Horizon Bold"/>
              </a:rPr>
              <a:t>JIRA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424586" y="5143500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B8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629985"/>
            <a:ext cx="7138304" cy="4394219"/>
            <a:chOff x="0" y="0"/>
            <a:chExt cx="9517739" cy="585895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5250"/>
              <a:ext cx="9517739" cy="2084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995"/>
                </a:lnSpc>
              </a:pPr>
              <a:r>
                <a:rPr lang="en-US" sz="10675" spc="-106">
                  <a:solidFill>
                    <a:srgbClr val="264C3D"/>
                  </a:solidFill>
                  <a:latin typeface="Arita Buri Bold Bold"/>
                </a:rPr>
                <a:t>UNIJOBS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644108"/>
              <a:ext cx="9517739" cy="32148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830"/>
                </a:lnSpc>
              </a:pPr>
              <a:r>
                <a:rPr lang="en-US" sz="3450" spc="138">
                  <a:solidFill>
                    <a:srgbClr val="FFFFFF"/>
                  </a:solidFill>
                  <a:latin typeface="HK Grotesk Light"/>
                </a:rPr>
                <a:t>Plataforma online que promove oportunidades de estágio e a interacção dos estudantes com o mercado de trabalho.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524093">
            <a:off x="8852605" y="2138694"/>
            <a:ext cx="6426539" cy="758639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935057" y="3626069"/>
            <a:ext cx="5846403" cy="46116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10426" y="4250665"/>
            <a:ext cx="2279361" cy="826654"/>
            <a:chOff x="0" y="0"/>
            <a:chExt cx="3039148" cy="110220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9050"/>
              <a:ext cx="3034826" cy="572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76"/>
                </a:lnSpc>
                <a:spcBef>
                  <a:spcPct val="0"/>
                </a:spcBef>
              </a:pPr>
              <a:r>
                <a:rPr lang="en-US" sz="2730">
                  <a:solidFill>
                    <a:srgbClr val="264C3D"/>
                  </a:solidFill>
                  <a:latin typeface="Arita Buri Bold"/>
                </a:rPr>
                <a:t>Model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4322" y="658166"/>
              <a:ext cx="3034826" cy="444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6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510426" y="8424802"/>
            <a:ext cx="2279361" cy="833498"/>
            <a:chOff x="0" y="0"/>
            <a:chExt cx="3039148" cy="111133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3034826" cy="572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76"/>
                </a:lnSpc>
                <a:spcBef>
                  <a:spcPct val="0"/>
                </a:spcBef>
              </a:pPr>
              <a:r>
                <a:rPr lang="en-US" sz="2730">
                  <a:solidFill>
                    <a:srgbClr val="264C3D"/>
                  </a:solidFill>
                  <a:latin typeface="Arita Buri Bold"/>
                </a:rPr>
                <a:t>Controller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322" y="667291"/>
              <a:ext cx="3034826" cy="444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6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510426" y="6402840"/>
            <a:ext cx="2276120" cy="863550"/>
            <a:chOff x="0" y="0"/>
            <a:chExt cx="3034826" cy="11514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9050"/>
              <a:ext cx="3034826" cy="572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76"/>
                </a:lnSpc>
                <a:spcBef>
                  <a:spcPct val="0"/>
                </a:spcBef>
              </a:pPr>
              <a:r>
                <a:rPr lang="en-US" sz="2730">
                  <a:solidFill>
                    <a:srgbClr val="264C3D"/>
                  </a:solidFill>
                  <a:latin typeface="Arita Buri Bold"/>
                </a:rPr>
                <a:t>Repository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07361"/>
              <a:ext cx="3034826" cy="444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67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3713386" y="4633773"/>
            <a:ext cx="79486" cy="4240513"/>
          </a:xfrm>
          <a:prstGeom prst="rect">
            <a:avLst/>
          </a:prstGeom>
          <a:solidFill>
            <a:srgbClr val="264C3D"/>
          </a:solid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48188" y="4359051"/>
            <a:ext cx="609881" cy="60988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48188" y="6529675"/>
            <a:ext cx="609881" cy="60988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48188" y="8536610"/>
            <a:ext cx="609881" cy="609881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8434054" y="4025857"/>
            <a:ext cx="2279361" cy="826654"/>
            <a:chOff x="0" y="0"/>
            <a:chExt cx="3039148" cy="110220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19050"/>
              <a:ext cx="3034826" cy="572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76"/>
                </a:lnSpc>
                <a:spcBef>
                  <a:spcPct val="0"/>
                </a:spcBef>
              </a:pPr>
              <a:r>
                <a:rPr lang="en-US" sz="2730">
                  <a:solidFill>
                    <a:srgbClr val="264C3D"/>
                  </a:solidFill>
                  <a:latin typeface="Arita Buri Bold"/>
                </a:rPr>
                <a:t>Service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4322" y="658166"/>
              <a:ext cx="3034826" cy="444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67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434054" y="8199994"/>
            <a:ext cx="2279361" cy="833498"/>
            <a:chOff x="0" y="0"/>
            <a:chExt cx="3039148" cy="111133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19050"/>
              <a:ext cx="3034826" cy="572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76"/>
                </a:lnSpc>
                <a:spcBef>
                  <a:spcPct val="0"/>
                </a:spcBef>
              </a:pPr>
              <a:r>
                <a:rPr lang="en-US" sz="2730">
                  <a:solidFill>
                    <a:srgbClr val="264C3D"/>
                  </a:solidFill>
                  <a:latin typeface="Arita Buri Bold"/>
                </a:rPr>
                <a:t>SWAGGER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4322" y="667291"/>
              <a:ext cx="3034826" cy="444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6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434054" y="6178033"/>
            <a:ext cx="2276120" cy="863550"/>
            <a:chOff x="0" y="0"/>
            <a:chExt cx="3034826" cy="1151400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19050"/>
              <a:ext cx="3034826" cy="572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76"/>
                </a:lnSpc>
                <a:spcBef>
                  <a:spcPct val="0"/>
                </a:spcBef>
              </a:pPr>
              <a:r>
                <a:rPr lang="en-US" sz="2730">
                  <a:solidFill>
                    <a:srgbClr val="264C3D"/>
                  </a:solidFill>
                  <a:latin typeface="Arita Buri Bold"/>
                </a:rPr>
                <a:t>Autenticação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707361"/>
              <a:ext cx="3034826" cy="444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67"/>
                </a:lnSpc>
              </a:pPr>
            </a:p>
          </p:txBody>
        </p:sp>
      </p:grpSp>
      <p:sp>
        <p:nvSpPr>
          <p:cNvPr name="AutoShape 24" id="24"/>
          <p:cNvSpPr/>
          <p:nvPr/>
        </p:nvSpPr>
        <p:spPr>
          <a:xfrm rot="0">
            <a:off x="7637014" y="4408965"/>
            <a:ext cx="79486" cy="4240513"/>
          </a:xfrm>
          <a:prstGeom prst="rect">
            <a:avLst/>
          </a:prstGeom>
          <a:solidFill>
            <a:srgbClr val="264C3D"/>
          </a:solidFill>
        </p:spPr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71816" y="4134243"/>
            <a:ext cx="609881" cy="609881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71816" y="6304867"/>
            <a:ext cx="609881" cy="609881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71816" y="8311803"/>
            <a:ext cx="609881" cy="609881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 rot="0">
            <a:off x="12560451" y="3833916"/>
            <a:ext cx="2279361" cy="826654"/>
            <a:chOff x="0" y="0"/>
            <a:chExt cx="3039148" cy="1102205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19050"/>
              <a:ext cx="3034826" cy="572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76"/>
                </a:lnSpc>
                <a:spcBef>
                  <a:spcPct val="0"/>
                </a:spcBef>
              </a:pPr>
              <a:r>
                <a:rPr lang="en-US" sz="2730">
                  <a:solidFill>
                    <a:srgbClr val="264C3D"/>
                  </a:solidFill>
                  <a:latin typeface="Arita Buri Bold"/>
                </a:rPr>
                <a:t>DTO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4322" y="658166"/>
              <a:ext cx="3034826" cy="444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67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560451" y="8008053"/>
            <a:ext cx="2279361" cy="833498"/>
            <a:chOff x="0" y="0"/>
            <a:chExt cx="3039148" cy="1111330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-19050"/>
              <a:ext cx="3034826" cy="572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76"/>
                </a:lnSpc>
                <a:spcBef>
                  <a:spcPct val="0"/>
                </a:spcBef>
              </a:pPr>
              <a:r>
                <a:rPr lang="en-US" sz="2730">
                  <a:solidFill>
                    <a:srgbClr val="264C3D"/>
                  </a:solidFill>
                  <a:latin typeface="Arita Buri Bold"/>
                </a:rPr>
                <a:t> cloudinary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4322" y="667291"/>
              <a:ext cx="3034826" cy="444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67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560451" y="5986092"/>
            <a:ext cx="2276120" cy="863550"/>
            <a:chOff x="0" y="0"/>
            <a:chExt cx="3034826" cy="1151400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-19050"/>
              <a:ext cx="3034826" cy="572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76"/>
                </a:lnSpc>
                <a:spcBef>
                  <a:spcPct val="0"/>
                </a:spcBef>
              </a:pPr>
              <a:r>
                <a:rPr lang="en-US" sz="2730">
                  <a:solidFill>
                    <a:srgbClr val="264C3D"/>
                  </a:solidFill>
                  <a:latin typeface="Arita Buri Bold"/>
                </a:rPr>
                <a:t>Excepções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707361"/>
              <a:ext cx="3034826" cy="444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67"/>
                </a:lnSpc>
              </a:pPr>
            </a:p>
          </p:txBody>
        </p:sp>
      </p:grpSp>
      <p:sp>
        <p:nvSpPr>
          <p:cNvPr name="AutoShape 37" id="37"/>
          <p:cNvSpPr/>
          <p:nvPr/>
        </p:nvSpPr>
        <p:spPr>
          <a:xfrm rot="0">
            <a:off x="11763411" y="4217024"/>
            <a:ext cx="79486" cy="4240513"/>
          </a:xfrm>
          <a:prstGeom prst="rect">
            <a:avLst/>
          </a:prstGeom>
          <a:solidFill>
            <a:srgbClr val="264C3D"/>
          </a:solidFill>
        </p:spPr>
      </p:sp>
      <p:pic>
        <p:nvPicPr>
          <p:cNvPr name="Picture 38" id="3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98213" y="3942302"/>
            <a:ext cx="609881" cy="609881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98213" y="6112926"/>
            <a:ext cx="609881" cy="609881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98213" y="8119861"/>
            <a:ext cx="609881" cy="609881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7101855" y="1461957"/>
            <a:ext cx="4084290" cy="1176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0"/>
              </a:lnSpc>
              <a:spcBef>
                <a:spcPct val="0"/>
              </a:spcBef>
            </a:pPr>
            <a:r>
              <a:rPr lang="en-US" sz="6550" spc="65">
                <a:solidFill>
                  <a:srgbClr val="48867A"/>
                </a:solidFill>
                <a:latin typeface="Arita Buri Bold Bold"/>
              </a:rPr>
              <a:t>API-REST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B8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24545" y="3250736"/>
            <a:ext cx="5143178" cy="4283579"/>
            <a:chOff x="0" y="0"/>
            <a:chExt cx="6857571" cy="571143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6857571" cy="20221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715"/>
                </a:lnSpc>
              </a:pPr>
              <a:r>
                <a:rPr lang="en-US" sz="5195">
                  <a:solidFill>
                    <a:srgbClr val="264C3D"/>
                  </a:solidFill>
                  <a:latin typeface="Arita Buri Bold"/>
                </a:rPr>
                <a:t>unijobs-backend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377484"/>
              <a:ext cx="6857571" cy="648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013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381060"/>
              <a:ext cx="6857571" cy="648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013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384636"/>
              <a:ext cx="6857571" cy="1326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013"/>
                </a:lnSpc>
              </a:pPr>
              <a:r>
                <a:rPr lang="en-US" sz="2866" spc="114">
                  <a:solidFill>
                    <a:srgbClr val="FFFFFF"/>
                  </a:solidFill>
                  <a:latin typeface="HK Grotesk Light"/>
                </a:rPr>
                <a:t>https://github.com/savage-squad/unijobs-backend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351815">
            <a:off x="1375955" y="1301811"/>
            <a:ext cx="7412922" cy="768337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0024" y="1996037"/>
            <a:ext cx="8298445" cy="576134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91200" y="2939715"/>
            <a:ext cx="1976523" cy="19369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63B8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B8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88534" y="3378135"/>
            <a:ext cx="3406448" cy="353073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100000">
            <a:off x="12566890" y="3323626"/>
            <a:ext cx="4487071" cy="448707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432703">
            <a:off x="1500901" y="3579008"/>
            <a:ext cx="3976307" cy="3976307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2085162" y="4111970"/>
            <a:ext cx="2807784" cy="2666531"/>
            <a:chOff x="0" y="0"/>
            <a:chExt cx="2272030" cy="2157730"/>
          </a:xfrm>
        </p:grpSpPr>
        <p:sp>
          <p:nvSpPr>
            <p:cNvPr name="Freeform 6" id="6"/>
            <p:cNvSpPr/>
            <p:nvPr/>
          </p:nvSpPr>
          <p:spPr>
            <a:xfrm>
              <a:off x="16510" y="-2540"/>
              <a:ext cx="2273300" cy="2162810"/>
            </a:xfrm>
            <a:custGeom>
              <a:avLst/>
              <a:gdLst/>
              <a:ahLst/>
              <a:cxnLst/>
              <a:rect r="r" b="b" t="t" l="l"/>
              <a:pathLst>
                <a:path h="2162810" w="2273300">
                  <a:moveTo>
                    <a:pt x="83820" y="585470"/>
                  </a:moveTo>
                  <a:cubicBezTo>
                    <a:pt x="66040" y="629920"/>
                    <a:pt x="53340" y="676910"/>
                    <a:pt x="39370" y="722630"/>
                  </a:cubicBezTo>
                  <a:cubicBezTo>
                    <a:pt x="29210" y="755650"/>
                    <a:pt x="21590" y="788670"/>
                    <a:pt x="15240" y="821690"/>
                  </a:cubicBezTo>
                  <a:cubicBezTo>
                    <a:pt x="2540" y="881380"/>
                    <a:pt x="0" y="943610"/>
                    <a:pt x="0" y="1005840"/>
                  </a:cubicBezTo>
                  <a:cubicBezTo>
                    <a:pt x="0" y="1038860"/>
                    <a:pt x="2540" y="1073150"/>
                    <a:pt x="7620" y="1106170"/>
                  </a:cubicBezTo>
                  <a:cubicBezTo>
                    <a:pt x="12700" y="1143000"/>
                    <a:pt x="17780" y="1179830"/>
                    <a:pt x="25400" y="1216660"/>
                  </a:cubicBezTo>
                  <a:cubicBezTo>
                    <a:pt x="34290" y="1261110"/>
                    <a:pt x="41910" y="1304290"/>
                    <a:pt x="58420" y="1346200"/>
                  </a:cubicBezTo>
                  <a:cubicBezTo>
                    <a:pt x="66040" y="1366520"/>
                    <a:pt x="74930" y="1385570"/>
                    <a:pt x="83820" y="1405890"/>
                  </a:cubicBezTo>
                  <a:cubicBezTo>
                    <a:pt x="105410" y="1455420"/>
                    <a:pt x="128270" y="1501140"/>
                    <a:pt x="156210" y="1546860"/>
                  </a:cubicBezTo>
                  <a:cubicBezTo>
                    <a:pt x="165100" y="1562100"/>
                    <a:pt x="175260" y="1577340"/>
                    <a:pt x="185420" y="1592580"/>
                  </a:cubicBezTo>
                  <a:cubicBezTo>
                    <a:pt x="196850" y="1610360"/>
                    <a:pt x="209550" y="1626870"/>
                    <a:pt x="222250" y="1644650"/>
                  </a:cubicBezTo>
                  <a:cubicBezTo>
                    <a:pt x="248920" y="1682750"/>
                    <a:pt x="279400" y="1719580"/>
                    <a:pt x="311150" y="1753870"/>
                  </a:cubicBezTo>
                  <a:cubicBezTo>
                    <a:pt x="322580" y="1766570"/>
                    <a:pt x="334010" y="1778000"/>
                    <a:pt x="345440" y="1789430"/>
                  </a:cubicBezTo>
                  <a:cubicBezTo>
                    <a:pt x="372110" y="1813560"/>
                    <a:pt x="400050" y="1833880"/>
                    <a:pt x="427990" y="1855470"/>
                  </a:cubicBezTo>
                  <a:cubicBezTo>
                    <a:pt x="483870" y="1897380"/>
                    <a:pt x="544830" y="1930400"/>
                    <a:pt x="604520" y="1967230"/>
                  </a:cubicBezTo>
                  <a:cubicBezTo>
                    <a:pt x="665480" y="2005330"/>
                    <a:pt x="727710" y="2038350"/>
                    <a:pt x="792480" y="2067560"/>
                  </a:cubicBezTo>
                  <a:cubicBezTo>
                    <a:pt x="871220" y="2101850"/>
                    <a:pt x="948690" y="2134870"/>
                    <a:pt x="1032510" y="2148840"/>
                  </a:cubicBezTo>
                  <a:cubicBezTo>
                    <a:pt x="1078230" y="2156460"/>
                    <a:pt x="1122680" y="2162810"/>
                    <a:pt x="1168400" y="2161540"/>
                  </a:cubicBezTo>
                  <a:cubicBezTo>
                    <a:pt x="1215390" y="2159000"/>
                    <a:pt x="1262380" y="2153920"/>
                    <a:pt x="1308100" y="2147570"/>
                  </a:cubicBezTo>
                  <a:cubicBezTo>
                    <a:pt x="1374140" y="2138680"/>
                    <a:pt x="1442720" y="2128520"/>
                    <a:pt x="1503680" y="2103120"/>
                  </a:cubicBezTo>
                  <a:cubicBezTo>
                    <a:pt x="1588770" y="2068830"/>
                    <a:pt x="1672590" y="2026920"/>
                    <a:pt x="1747520" y="1974850"/>
                  </a:cubicBezTo>
                  <a:cubicBezTo>
                    <a:pt x="1778000" y="1960880"/>
                    <a:pt x="1807210" y="1946910"/>
                    <a:pt x="1836420" y="1929130"/>
                  </a:cubicBezTo>
                  <a:cubicBezTo>
                    <a:pt x="1844040" y="1925320"/>
                    <a:pt x="1850390" y="1920240"/>
                    <a:pt x="1858010" y="1916430"/>
                  </a:cubicBezTo>
                  <a:cubicBezTo>
                    <a:pt x="1888490" y="1898650"/>
                    <a:pt x="1915160" y="1875790"/>
                    <a:pt x="1943100" y="1852930"/>
                  </a:cubicBezTo>
                  <a:cubicBezTo>
                    <a:pt x="1967230" y="1832609"/>
                    <a:pt x="1987550" y="1809750"/>
                    <a:pt x="2007870" y="1785620"/>
                  </a:cubicBezTo>
                  <a:cubicBezTo>
                    <a:pt x="2030730" y="1760220"/>
                    <a:pt x="2051050" y="1733549"/>
                    <a:pt x="2070100" y="1704340"/>
                  </a:cubicBezTo>
                  <a:cubicBezTo>
                    <a:pt x="2101850" y="1657350"/>
                    <a:pt x="2133600" y="1610360"/>
                    <a:pt x="2162810" y="1562100"/>
                  </a:cubicBezTo>
                  <a:cubicBezTo>
                    <a:pt x="2178050" y="1537970"/>
                    <a:pt x="2190750" y="1511300"/>
                    <a:pt x="2200910" y="1483360"/>
                  </a:cubicBezTo>
                  <a:cubicBezTo>
                    <a:pt x="2222500" y="1427480"/>
                    <a:pt x="2242820" y="1370330"/>
                    <a:pt x="2250440" y="1309370"/>
                  </a:cubicBezTo>
                  <a:cubicBezTo>
                    <a:pt x="2255520" y="1273810"/>
                    <a:pt x="2259330" y="1239520"/>
                    <a:pt x="2261870" y="1203960"/>
                  </a:cubicBezTo>
                  <a:cubicBezTo>
                    <a:pt x="2269490" y="1116330"/>
                    <a:pt x="2272030" y="1028700"/>
                    <a:pt x="2273300" y="939800"/>
                  </a:cubicBezTo>
                  <a:lnTo>
                    <a:pt x="2273300" y="889000"/>
                  </a:lnTo>
                  <a:cubicBezTo>
                    <a:pt x="2272030" y="835660"/>
                    <a:pt x="2261870" y="781050"/>
                    <a:pt x="2245360" y="728980"/>
                  </a:cubicBezTo>
                  <a:cubicBezTo>
                    <a:pt x="2221230" y="654050"/>
                    <a:pt x="2183130" y="584200"/>
                    <a:pt x="2136140" y="520700"/>
                  </a:cubicBezTo>
                  <a:cubicBezTo>
                    <a:pt x="2082800" y="448310"/>
                    <a:pt x="2025650" y="378460"/>
                    <a:pt x="1955800" y="325120"/>
                  </a:cubicBezTo>
                  <a:cubicBezTo>
                    <a:pt x="1915160" y="293370"/>
                    <a:pt x="1875790" y="264160"/>
                    <a:pt x="1832610" y="240030"/>
                  </a:cubicBezTo>
                  <a:cubicBezTo>
                    <a:pt x="1803400" y="223520"/>
                    <a:pt x="1772920" y="207010"/>
                    <a:pt x="1742440" y="191770"/>
                  </a:cubicBezTo>
                  <a:cubicBezTo>
                    <a:pt x="1661160" y="151130"/>
                    <a:pt x="1579880" y="113030"/>
                    <a:pt x="1497330" y="77470"/>
                  </a:cubicBezTo>
                  <a:cubicBezTo>
                    <a:pt x="1418590" y="43180"/>
                    <a:pt x="1336040" y="26670"/>
                    <a:pt x="1253490" y="15240"/>
                  </a:cubicBezTo>
                  <a:cubicBezTo>
                    <a:pt x="1179830" y="5080"/>
                    <a:pt x="1108710" y="0"/>
                    <a:pt x="1037590" y="3810"/>
                  </a:cubicBezTo>
                  <a:cubicBezTo>
                    <a:pt x="952500" y="7620"/>
                    <a:pt x="869950" y="21590"/>
                    <a:pt x="789940" y="41910"/>
                  </a:cubicBezTo>
                  <a:cubicBezTo>
                    <a:pt x="643890" y="76200"/>
                    <a:pt x="506730" y="134620"/>
                    <a:pt x="382270" y="213360"/>
                  </a:cubicBezTo>
                  <a:cubicBezTo>
                    <a:pt x="313690" y="256540"/>
                    <a:pt x="254000" y="313690"/>
                    <a:pt x="204470" y="378460"/>
                  </a:cubicBezTo>
                  <a:cubicBezTo>
                    <a:pt x="156210" y="440690"/>
                    <a:pt x="114300" y="510540"/>
                    <a:pt x="83820" y="585470"/>
                  </a:cubicBezTo>
                  <a:close/>
                </a:path>
              </a:pathLst>
            </a:custGeom>
            <a:blipFill>
              <a:blip r:embed="rId6"/>
              <a:stretch>
                <a:fillRect l="-15930" r="-782" t="-19409" b="-79611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779759" y="4120408"/>
            <a:ext cx="2807784" cy="2666531"/>
            <a:chOff x="0" y="0"/>
            <a:chExt cx="2272030" cy="2157730"/>
          </a:xfrm>
        </p:grpSpPr>
        <p:sp>
          <p:nvSpPr>
            <p:cNvPr name="Freeform 8" id="8"/>
            <p:cNvSpPr/>
            <p:nvPr/>
          </p:nvSpPr>
          <p:spPr>
            <a:xfrm>
              <a:off x="16510" y="-2540"/>
              <a:ext cx="2273300" cy="2162810"/>
            </a:xfrm>
            <a:custGeom>
              <a:avLst/>
              <a:gdLst/>
              <a:ahLst/>
              <a:cxnLst/>
              <a:rect r="r" b="b" t="t" l="l"/>
              <a:pathLst>
                <a:path h="2162810" w="2273300">
                  <a:moveTo>
                    <a:pt x="83820" y="585470"/>
                  </a:moveTo>
                  <a:cubicBezTo>
                    <a:pt x="66040" y="629920"/>
                    <a:pt x="53340" y="676910"/>
                    <a:pt x="39370" y="722630"/>
                  </a:cubicBezTo>
                  <a:cubicBezTo>
                    <a:pt x="29210" y="755650"/>
                    <a:pt x="21590" y="788670"/>
                    <a:pt x="15240" y="821690"/>
                  </a:cubicBezTo>
                  <a:cubicBezTo>
                    <a:pt x="2540" y="881380"/>
                    <a:pt x="0" y="943610"/>
                    <a:pt x="0" y="1005840"/>
                  </a:cubicBezTo>
                  <a:cubicBezTo>
                    <a:pt x="0" y="1038860"/>
                    <a:pt x="2540" y="1073150"/>
                    <a:pt x="7620" y="1106170"/>
                  </a:cubicBezTo>
                  <a:cubicBezTo>
                    <a:pt x="12700" y="1143000"/>
                    <a:pt x="17780" y="1179830"/>
                    <a:pt x="25400" y="1216660"/>
                  </a:cubicBezTo>
                  <a:cubicBezTo>
                    <a:pt x="34290" y="1261110"/>
                    <a:pt x="41910" y="1304290"/>
                    <a:pt x="58420" y="1346200"/>
                  </a:cubicBezTo>
                  <a:cubicBezTo>
                    <a:pt x="66040" y="1366520"/>
                    <a:pt x="74930" y="1385570"/>
                    <a:pt x="83820" y="1405890"/>
                  </a:cubicBezTo>
                  <a:cubicBezTo>
                    <a:pt x="105410" y="1455420"/>
                    <a:pt x="128270" y="1501140"/>
                    <a:pt x="156210" y="1546860"/>
                  </a:cubicBezTo>
                  <a:cubicBezTo>
                    <a:pt x="165100" y="1562100"/>
                    <a:pt x="175260" y="1577340"/>
                    <a:pt x="185420" y="1592580"/>
                  </a:cubicBezTo>
                  <a:cubicBezTo>
                    <a:pt x="196850" y="1610360"/>
                    <a:pt x="209550" y="1626870"/>
                    <a:pt x="222250" y="1644650"/>
                  </a:cubicBezTo>
                  <a:cubicBezTo>
                    <a:pt x="248920" y="1682750"/>
                    <a:pt x="279400" y="1719580"/>
                    <a:pt x="311150" y="1753870"/>
                  </a:cubicBezTo>
                  <a:cubicBezTo>
                    <a:pt x="322580" y="1766570"/>
                    <a:pt x="334010" y="1778000"/>
                    <a:pt x="345440" y="1789430"/>
                  </a:cubicBezTo>
                  <a:cubicBezTo>
                    <a:pt x="372110" y="1813560"/>
                    <a:pt x="400050" y="1833880"/>
                    <a:pt x="427990" y="1855470"/>
                  </a:cubicBezTo>
                  <a:cubicBezTo>
                    <a:pt x="483870" y="1897380"/>
                    <a:pt x="544830" y="1930400"/>
                    <a:pt x="604520" y="1967230"/>
                  </a:cubicBezTo>
                  <a:cubicBezTo>
                    <a:pt x="665480" y="2005330"/>
                    <a:pt x="727710" y="2038350"/>
                    <a:pt x="792480" y="2067560"/>
                  </a:cubicBezTo>
                  <a:cubicBezTo>
                    <a:pt x="871220" y="2101850"/>
                    <a:pt x="948690" y="2134870"/>
                    <a:pt x="1032510" y="2148840"/>
                  </a:cubicBezTo>
                  <a:cubicBezTo>
                    <a:pt x="1078230" y="2156460"/>
                    <a:pt x="1122680" y="2162810"/>
                    <a:pt x="1168400" y="2161540"/>
                  </a:cubicBezTo>
                  <a:cubicBezTo>
                    <a:pt x="1215390" y="2159000"/>
                    <a:pt x="1262380" y="2153920"/>
                    <a:pt x="1308100" y="2147570"/>
                  </a:cubicBezTo>
                  <a:cubicBezTo>
                    <a:pt x="1374140" y="2138680"/>
                    <a:pt x="1442720" y="2128520"/>
                    <a:pt x="1503680" y="2103120"/>
                  </a:cubicBezTo>
                  <a:cubicBezTo>
                    <a:pt x="1588770" y="2068830"/>
                    <a:pt x="1672590" y="2026920"/>
                    <a:pt x="1747520" y="1974850"/>
                  </a:cubicBezTo>
                  <a:cubicBezTo>
                    <a:pt x="1778000" y="1960880"/>
                    <a:pt x="1807210" y="1946910"/>
                    <a:pt x="1836420" y="1929130"/>
                  </a:cubicBezTo>
                  <a:cubicBezTo>
                    <a:pt x="1844040" y="1925320"/>
                    <a:pt x="1850390" y="1920240"/>
                    <a:pt x="1858010" y="1916430"/>
                  </a:cubicBezTo>
                  <a:cubicBezTo>
                    <a:pt x="1888490" y="1898650"/>
                    <a:pt x="1915160" y="1875790"/>
                    <a:pt x="1943100" y="1852930"/>
                  </a:cubicBezTo>
                  <a:cubicBezTo>
                    <a:pt x="1967230" y="1832609"/>
                    <a:pt x="1987550" y="1809750"/>
                    <a:pt x="2007870" y="1785620"/>
                  </a:cubicBezTo>
                  <a:cubicBezTo>
                    <a:pt x="2030730" y="1760220"/>
                    <a:pt x="2051050" y="1733549"/>
                    <a:pt x="2070100" y="1704340"/>
                  </a:cubicBezTo>
                  <a:cubicBezTo>
                    <a:pt x="2101850" y="1657350"/>
                    <a:pt x="2133600" y="1610360"/>
                    <a:pt x="2162810" y="1562100"/>
                  </a:cubicBezTo>
                  <a:cubicBezTo>
                    <a:pt x="2178050" y="1537970"/>
                    <a:pt x="2190750" y="1511300"/>
                    <a:pt x="2200910" y="1483360"/>
                  </a:cubicBezTo>
                  <a:cubicBezTo>
                    <a:pt x="2222500" y="1427480"/>
                    <a:pt x="2242820" y="1370330"/>
                    <a:pt x="2250440" y="1309370"/>
                  </a:cubicBezTo>
                  <a:cubicBezTo>
                    <a:pt x="2255520" y="1273810"/>
                    <a:pt x="2259330" y="1239520"/>
                    <a:pt x="2261870" y="1203960"/>
                  </a:cubicBezTo>
                  <a:cubicBezTo>
                    <a:pt x="2269490" y="1116330"/>
                    <a:pt x="2272030" y="1028700"/>
                    <a:pt x="2273300" y="939800"/>
                  </a:cubicBezTo>
                  <a:lnTo>
                    <a:pt x="2273300" y="889000"/>
                  </a:lnTo>
                  <a:cubicBezTo>
                    <a:pt x="2272030" y="835660"/>
                    <a:pt x="2261870" y="781050"/>
                    <a:pt x="2245360" y="728980"/>
                  </a:cubicBezTo>
                  <a:cubicBezTo>
                    <a:pt x="2221230" y="654050"/>
                    <a:pt x="2183130" y="584200"/>
                    <a:pt x="2136140" y="520700"/>
                  </a:cubicBezTo>
                  <a:cubicBezTo>
                    <a:pt x="2082800" y="448310"/>
                    <a:pt x="2025650" y="378460"/>
                    <a:pt x="1955800" y="325120"/>
                  </a:cubicBezTo>
                  <a:cubicBezTo>
                    <a:pt x="1915160" y="293370"/>
                    <a:pt x="1875790" y="264160"/>
                    <a:pt x="1832610" y="240030"/>
                  </a:cubicBezTo>
                  <a:cubicBezTo>
                    <a:pt x="1803400" y="223520"/>
                    <a:pt x="1772920" y="207010"/>
                    <a:pt x="1742440" y="191770"/>
                  </a:cubicBezTo>
                  <a:cubicBezTo>
                    <a:pt x="1661160" y="151130"/>
                    <a:pt x="1579880" y="113030"/>
                    <a:pt x="1497330" y="77470"/>
                  </a:cubicBezTo>
                  <a:cubicBezTo>
                    <a:pt x="1418590" y="43180"/>
                    <a:pt x="1336040" y="26670"/>
                    <a:pt x="1253490" y="15240"/>
                  </a:cubicBezTo>
                  <a:cubicBezTo>
                    <a:pt x="1179830" y="5080"/>
                    <a:pt x="1108710" y="0"/>
                    <a:pt x="1037590" y="3810"/>
                  </a:cubicBezTo>
                  <a:cubicBezTo>
                    <a:pt x="952500" y="7620"/>
                    <a:pt x="869950" y="21590"/>
                    <a:pt x="789940" y="41910"/>
                  </a:cubicBezTo>
                  <a:cubicBezTo>
                    <a:pt x="643890" y="76200"/>
                    <a:pt x="506730" y="134620"/>
                    <a:pt x="382270" y="213360"/>
                  </a:cubicBezTo>
                  <a:cubicBezTo>
                    <a:pt x="313690" y="256540"/>
                    <a:pt x="254000" y="313690"/>
                    <a:pt x="204470" y="378460"/>
                  </a:cubicBezTo>
                  <a:cubicBezTo>
                    <a:pt x="156210" y="440690"/>
                    <a:pt x="114300" y="510540"/>
                    <a:pt x="83820" y="585470"/>
                  </a:cubicBezTo>
                  <a:close/>
                </a:path>
              </a:pathLst>
            </a:custGeom>
            <a:blipFill>
              <a:blip r:embed="rId7"/>
              <a:stretch>
                <a:fillRect l="-2039" r="-7319" t="-7373" b="-7778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3434701" y="4111970"/>
            <a:ext cx="2807784" cy="2666531"/>
            <a:chOff x="0" y="0"/>
            <a:chExt cx="2272030" cy="2157730"/>
          </a:xfrm>
        </p:grpSpPr>
        <p:sp>
          <p:nvSpPr>
            <p:cNvPr name="Freeform 10" id="10"/>
            <p:cNvSpPr/>
            <p:nvPr/>
          </p:nvSpPr>
          <p:spPr>
            <a:xfrm>
              <a:off x="16510" y="-2540"/>
              <a:ext cx="2273300" cy="2162810"/>
            </a:xfrm>
            <a:custGeom>
              <a:avLst/>
              <a:gdLst/>
              <a:ahLst/>
              <a:cxnLst/>
              <a:rect r="r" b="b" t="t" l="l"/>
              <a:pathLst>
                <a:path h="2162810" w="2273300">
                  <a:moveTo>
                    <a:pt x="83820" y="585470"/>
                  </a:moveTo>
                  <a:cubicBezTo>
                    <a:pt x="66040" y="629920"/>
                    <a:pt x="53340" y="676910"/>
                    <a:pt x="39370" y="722630"/>
                  </a:cubicBezTo>
                  <a:cubicBezTo>
                    <a:pt x="29210" y="755650"/>
                    <a:pt x="21590" y="788670"/>
                    <a:pt x="15240" y="821690"/>
                  </a:cubicBezTo>
                  <a:cubicBezTo>
                    <a:pt x="2540" y="881380"/>
                    <a:pt x="0" y="943610"/>
                    <a:pt x="0" y="1005840"/>
                  </a:cubicBezTo>
                  <a:cubicBezTo>
                    <a:pt x="0" y="1038860"/>
                    <a:pt x="2540" y="1073150"/>
                    <a:pt x="7620" y="1106170"/>
                  </a:cubicBezTo>
                  <a:cubicBezTo>
                    <a:pt x="12700" y="1143000"/>
                    <a:pt x="17780" y="1179830"/>
                    <a:pt x="25400" y="1216660"/>
                  </a:cubicBezTo>
                  <a:cubicBezTo>
                    <a:pt x="34290" y="1261110"/>
                    <a:pt x="41910" y="1304290"/>
                    <a:pt x="58420" y="1346200"/>
                  </a:cubicBezTo>
                  <a:cubicBezTo>
                    <a:pt x="66040" y="1366520"/>
                    <a:pt x="74930" y="1385570"/>
                    <a:pt x="83820" y="1405890"/>
                  </a:cubicBezTo>
                  <a:cubicBezTo>
                    <a:pt x="105410" y="1455420"/>
                    <a:pt x="128270" y="1501140"/>
                    <a:pt x="156210" y="1546860"/>
                  </a:cubicBezTo>
                  <a:cubicBezTo>
                    <a:pt x="165100" y="1562100"/>
                    <a:pt x="175260" y="1577340"/>
                    <a:pt x="185420" y="1592580"/>
                  </a:cubicBezTo>
                  <a:cubicBezTo>
                    <a:pt x="196850" y="1610360"/>
                    <a:pt x="209550" y="1626870"/>
                    <a:pt x="222250" y="1644650"/>
                  </a:cubicBezTo>
                  <a:cubicBezTo>
                    <a:pt x="248920" y="1682750"/>
                    <a:pt x="279400" y="1719580"/>
                    <a:pt x="311150" y="1753870"/>
                  </a:cubicBezTo>
                  <a:cubicBezTo>
                    <a:pt x="322580" y="1766570"/>
                    <a:pt x="334010" y="1778000"/>
                    <a:pt x="345440" y="1789430"/>
                  </a:cubicBezTo>
                  <a:cubicBezTo>
                    <a:pt x="372110" y="1813560"/>
                    <a:pt x="400050" y="1833880"/>
                    <a:pt x="427990" y="1855470"/>
                  </a:cubicBezTo>
                  <a:cubicBezTo>
                    <a:pt x="483870" y="1897380"/>
                    <a:pt x="544830" y="1930400"/>
                    <a:pt x="604520" y="1967230"/>
                  </a:cubicBezTo>
                  <a:cubicBezTo>
                    <a:pt x="665480" y="2005330"/>
                    <a:pt x="727710" y="2038350"/>
                    <a:pt x="792480" y="2067560"/>
                  </a:cubicBezTo>
                  <a:cubicBezTo>
                    <a:pt x="871220" y="2101850"/>
                    <a:pt x="948690" y="2134870"/>
                    <a:pt x="1032510" y="2148840"/>
                  </a:cubicBezTo>
                  <a:cubicBezTo>
                    <a:pt x="1078230" y="2156460"/>
                    <a:pt x="1122680" y="2162810"/>
                    <a:pt x="1168400" y="2161540"/>
                  </a:cubicBezTo>
                  <a:cubicBezTo>
                    <a:pt x="1215390" y="2159000"/>
                    <a:pt x="1262380" y="2153920"/>
                    <a:pt x="1308100" y="2147570"/>
                  </a:cubicBezTo>
                  <a:cubicBezTo>
                    <a:pt x="1374140" y="2138680"/>
                    <a:pt x="1442720" y="2128520"/>
                    <a:pt x="1503680" y="2103120"/>
                  </a:cubicBezTo>
                  <a:cubicBezTo>
                    <a:pt x="1588770" y="2068830"/>
                    <a:pt x="1672590" y="2026920"/>
                    <a:pt x="1747520" y="1974850"/>
                  </a:cubicBezTo>
                  <a:cubicBezTo>
                    <a:pt x="1778000" y="1960880"/>
                    <a:pt x="1807210" y="1946910"/>
                    <a:pt x="1836420" y="1929130"/>
                  </a:cubicBezTo>
                  <a:cubicBezTo>
                    <a:pt x="1844040" y="1925320"/>
                    <a:pt x="1850390" y="1920240"/>
                    <a:pt x="1858010" y="1916430"/>
                  </a:cubicBezTo>
                  <a:cubicBezTo>
                    <a:pt x="1888490" y="1898650"/>
                    <a:pt x="1915160" y="1875790"/>
                    <a:pt x="1943100" y="1852930"/>
                  </a:cubicBezTo>
                  <a:cubicBezTo>
                    <a:pt x="1967230" y="1832609"/>
                    <a:pt x="1987550" y="1809750"/>
                    <a:pt x="2007870" y="1785620"/>
                  </a:cubicBezTo>
                  <a:cubicBezTo>
                    <a:pt x="2030730" y="1760220"/>
                    <a:pt x="2051050" y="1733549"/>
                    <a:pt x="2070100" y="1704340"/>
                  </a:cubicBezTo>
                  <a:cubicBezTo>
                    <a:pt x="2101850" y="1657350"/>
                    <a:pt x="2133600" y="1610360"/>
                    <a:pt x="2162810" y="1562100"/>
                  </a:cubicBezTo>
                  <a:cubicBezTo>
                    <a:pt x="2178050" y="1537970"/>
                    <a:pt x="2190750" y="1511300"/>
                    <a:pt x="2200910" y="1483360"/>
                  </a:cubicBezTo>
                  <a:cubicBezTo>
                    <a:pt x="2222500" y="1427480"/>
                    <a:pt x="2242820" y="1370330"/>
                    <a:pt x="2250440" y="1309370"/>
                  </a:cubicBezTo>
                  <a:cubicBezTo>
                    <a:pt x="2255520" y="1273810"/>
                    <a:pt x="2259330" y="1239520"/>
                    <a:pt x="2261870" y="1203960"/>
                  </a:cubicBezTo>
                  <a:cubicBezTo>
                    <a:pt x="2269490" y="1116330"/>
                    <a:pt x="2272030" y="1028700"/>
                    <a:pt x="2273300" y="939800"/>
                  </a:cubicBezTo>
                  <a:lnTo>
                    <a:pt x="2273300" y="889000"/>
                  </a:lnTo>
                  <a:cubicBezTo>
                    <a:pt x="2272030" y="835660"/>
                    <a:pt x="2261870" y="781050"/>
                    <a:pt x="2245360" y="728980"/>
                  </a:cubicBezTo>
                  <a:cubicBezTo>
                    <a:pt x="2221230" y="654050"/>
                    <a:pt x="2183130" y="584200"/>
                    <a:pt x="2136140" y="520700"/>
                  </a:cubicBezTo>
                  <a:cubicBezTo>
                    <a:pt x="2082800" y="448310"/>
                    <a:pt x="2025650" y="378460"/>
                    <a:pt x="1955800" y="325120"/>
                  </a:cubicBezTo>
                  <a:cubicBezTo>
                    <a:pt x="1915160" y="293370"/>
                    <a:pt x="1875790" y="264160"/>
                    <a:pt x="1832610" y="240030"/>
                  </a:cubicBezTo>
                  <a:cubicBezTo>
                    <a:pt x="1803400" y="223520"/>
                    <a:pt x="1772920" y="207010"/>
                    <a:pt x="1742440" y="191770"/>
                  </a:cubicBezTo>
                  <a:cubicBezTo>
                    <a:pt x="1661160" y="151130"/>
                    <a:pt x="1579880" y="113030"/>
                    <a:pt x="1497330" y="77470"/>
                  </a:cubicBezTo>
                  <a:cubicBezTo>
                    <a:pt x="1418590" y="43180"/>
                    <a:pt x="1336040" y="26670"/>
                    <a:pt x="1253490" y="15240"/>
                  </a:cubicBezTo>
                  <a:cubicBezTo>
                    <a:pt x="1179830" y="5080"/>
                    <a:pt x="1108710" y="0"/>
                    <a:pt x="1037590" y="3810"/>
                  </a:cubicBezTo>
                  <a:cubicBezTo>
                    <a:pt x="952500" y="7620"/>
                    <a:pt x="869950" y="21590"/>
                    <a:pt x="789940" y="41910"/>
                  </a:cubicBezTo>
                  <a:cubicBezTo>
                    <a:pt x="643890" y="76200"/>
                    <a:pt x="506730" y="134620"/>
                    <a:pt x="382270" y="213360"/>
                  </a:cubicBezTo>
                  <a:cubicBezTo>
                    <a:pt x="313690" y="256540"/>
                    <a:pt x="254000" y="313690"/>
                    <a:pt x="204470" y="378460"/>
                  </a:cubicBezTo>
                  <a:cubicBezTo>
                    <a:pt x="156210" y="440690"/>
                    <a:pt x="114300" y="510540"/>
                    <a:pt x="83820" y="585470"/>
                  </a:cubicBezTo>
                  <a:close/>
                </a:path>
              </a:pathLst>
            </a:custGeom>
            <a:blipFill>
              <a:blip r:embed="rId8"/>
              <a:stretch>
                <a:fillRect l="-5155" r="-782" t="-50474" b="-47837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81867" y="7972293"/>
            <a:ext cx="3414374" cy="933167"/>
            <a:chOff x="0" y="0"/>
            <a:chExt cx="4552499" cy="124422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4552499" cy="678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64C3D"/>
                  </a:solidFill>
                  <a:latin typeface="Arita Buri Bold"/>
                </a:rPr>
                <a:t>Milene Danelli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11065"/>
              <a:ext cx="4552499" cy="533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327406" y="7972293"/>
            <a:ext cx="3528705" cy="933167"/>
            <a:chOff x="0" y="0"/>
            <a:chExt cx="4704940" cy="124422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4704940" cy="678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64C3D"/>
                  </a:solidFill>
                  <a:latin typeface="Arita Buri Bold"/>
                </a:rPr>
                <a:t>Nelson Baez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11065"/>
              <a:ext cx="4704940" cy="533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987276" y="7972293"/>
            <a:ext cx="3518857" cy="933167"/>
            <a:chOff x="0" y="0"/>
            <a:chExt cx="4691810" cy="124422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28575"/>
              <a:ext cx="4691810" cy="678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64C3D"/>
                  </a:solidFill>
                  <a:latin typeface="Arita Buri Bold"/>
                </a:rPr>
                <a:t>Ducilio Manjate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11065"/>
              <a:ext cx="4691810" cy="533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737372" y="1336838"/>
            <a:ext cx="10813256" cy="119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99"/>
              </a:lnSpc>
            </a:pPr>
            <a:r>
              <a:rPr lang="en-US" sz="7999" u="none">
                <a:solidFill>
                  <a:srgbClr val="FFFFFF"/>
                </a:solidFill>
                <a:latin typeface="Arita Buri Bold"/>
              </a:rPr>
              <a:t>The Team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42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62391">
            <a:off x="1816193" y="1250441"/>
            <a:ext cx="7512046" cy="778611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941236" y="1842337"/>
            <a:ext cx="5705924" cy="6602326"/>
            <a:chOff x="0" y="0"/>
            <a:chExt cx="7607898" cy="880310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525"/>
              <a:ext cx="7607898" cy="15847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690"/>
                </a:lnSpc>
              </a:pPr>
              <a:r>
                <a:rPr lang="en-US" sz="7900" u="none">
                  <a:solidFill>
                    <a:srgbClr val="FFFFFF"/>
                  </a:solidFill>
                  <a:latin typeface="Arita Buri Bold"/>
                </a:rPr>
                <a:t>PROBLEMA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802226"/>
              <a:ext cx="7607898" cy="7000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699" indent="-323850" lvl="1">
                <a:lnSpc>
                  <a:spcPts val="4199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HK Grotesk Light"/>
                </a:rPr>
                <a:t>Estudantes trabalhadores demitidos pelas empresas por conta do covid-19 acabaram ficando impossibilitados para pagar as propinas da faculdade;</a:t>
              </a:r>
            </a:p>
            <a:p>
              <a:pPr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HK Grotesk Light"/>
                </a:rPr>
                <a:t>Falta de lugar físico para práticas do empreendedorismo e divulgação .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0107" y="3083079"/>
            <a:ext cx="7864217" cy="49348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686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82214" y="2740648"/>
            <a:ext cx="6272978" cy="134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2010" indent="-421005" lvl="1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HK Grotesk Light"/>
              </a:rPr>
              <a:t>Insuficiência de renda mensal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382214" y="4506258"/>
            <a:ext cx="6272978" cy="1979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420" indent="-410210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HK Grotesk Light"/>
              </a:rPr>
              <a:t>Falta de p</a:t>
            </a:r>
            <a:r>
              <a:rPr lang="en-US" sz="3800" u="none">
                <a:solidFill>
                  <a:srgbClr val="FFFFFF"/>
                </a:solidFill>
                <a:latin typeface="HK Grotesk Light"/>
              </a:rPr>
              <a:t>lataforma online para empreendedorismo e divulgação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62391">
            <a:off x="1621183" y="1405330"/>
            <a:ext cx="7213174" cy="747634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2103" y="3165054"/>
            <a:ext cx="7551334" cy="47385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774928">
            <a:off x="1367326" y="1552515"/>
            <a:ext cx="7914763" cy="791476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629978" y="4264313"/>
            <a:ext cx="5646343" cy="1758374"/>
            <a:chOff x="0" y="0"/>
            <a:chExt cx="7528458" cy="234449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525"/>
              <a:ext cx="7528458" cy="16137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4686C8"/>
                  </a:solidFill>
                  <a:latin typeface="Arita Buri Bold"/>
                </a:rPr>
                <a:t>SOLUÇÕES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722492"/>
              <a:ext cx="7528458" cy="622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20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84009" y="2010363"/>
            <a:ext cx="7081397" cy="61765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686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774928">
            <a:off x="9551031" y="1437368"/>
            <a:ext cx="7412264" cy="74122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41259" y="1866147"/>
            <a:ext cx="6631807" cy="5784409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978289" y="1866147"/>
            <a:ext cx="6966105" cy="5864638"/>
            <a:chOff x="0" y="0"/>
            <a:chExt cx="9288140" cy="781951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9288140" cy="646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13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64899"/>
              <a:ext cx="9288140" cy="2080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8148" indent="-324074" lvl="1">
                <a:lnSpc>
                  <a:spcPts val="4202"/>
                </a:lnSpc>
                <a:buFont typeface="Arial"/>
                <a:buChar char="•"/>
              </a:pPr>
              <a:r>
                <a:rPr lang="en-US" sz="3002">
                  <a:solidFill>
                    <a:srgbClr val="FFFFFF"/>
                  </a:solidFill>
                  <a:latin typeface="HK Grotesk Light Bold"/>
                </a:rPr>
                <a:t>Possibilidade de visualização das oportunidades de estágios publicados na plataforma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208776"/>
              <a:ext cx="9288140" cy="646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13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908026"/>
              <a:ext cx="9288140" cy="1375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8148" indent="-324074" lvl="1">
                <a:lnSpc>
                  <a:spcPts val="4202"/>
                </a:lnSpc>
                <a:buFont typeface="Arial"/>
                <a:buChar char="•"/>
              </a:pPr>
              <a:r>
                <a:rPr lang="en-US" sz="3002">
                  <a:solidFill>
                    <a:srgbClr val="FFFFFF"/>
                  </a:solidFill>
                  <a:latin typeface="HK Grotesk Light"/>
                </a:rPr>
                <a:t>I</a:t>
              </a:r>
              <a:r>
                <a:rPr lang="en-US" sz="3002">
                  <a:solidFill>
                    <a:srgbClr val="FFFFFF"/>
                  </a:solidFill>
                  <a:latin typeface="HK Grotesk Light Bold"/>
                </a:rPr>
                <a:t>nteracção directa entre os estudantes académicos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790407"/>
              <a:ext cx="9288140" cy="646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13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443966"/>
              <a:ext cx="9288140" cy="1375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8148" indent="-324074" lvl="1">
                <a:lnSpc>
                  <a:spcPts val="4202"/>
                </a:lnSpc>
                <a:buFont typeface="Arial"/>
                <a:buChar char="•"/>
              </a:pPr>
              <a:r>
                <a:rPr lang="en-US" sz="3002">
                  <a:solidFill>
                    <a:srgbClr val="FFFFFF"/>
                  </a:solidFill>
                  <a:latin typeface="HK Grotesk Light Bold"/>
                </a:rPr>
                <a:t>Cadastro e  divulgação de produtos ou serviços para a compra e venda 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112919">
            <a:off x="1675366" y="1184973"/>
            <a:ext cx="7638374" cy="791705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51352" y="1391838"/>
            <a:ext cx="6886402" cy="652338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236738" y="3145905"/>
            <a:ext cx="6529009" cy="102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480"/>
              </a:lnSpc>
            </a:pPr>
            <a:r>
              <a:rPr lang="en-US" sz="6800">
                <a:solidFill>
                  <a:srgbClr val="264C3D"/>
                </a:solidFill>
                <a:latin typeface="Arita Buri Bold Bold"/>
              </a:rPr>
              <a:t>OBJETIVO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29050" y="4586854"/>
            <a:ext cx="6658585" cy="1653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333">
                <a:solidFill>
                  <a:srgbClr val="48867A"/>
                </a:solidFill>
                <a:latin typeface="Arita Buri Bold Bold"/>
              </a:rPr>
              <a:t>Desenvolver uma plataforma online para solucionar os problemas apontados.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8867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870530">
            <a:off x="1423232" y="1863290"/>
            <a:ext cx="7233361" cy="723336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144000" y="1822030"/>
            <a:ext cx="6819940" cy="6642941"/>
            <a:chOff x="0" y="0"/>
            <a:chExt cx="9093253" cy="885725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093253" cy="3445153"/>
              <a:chOff x="0" y="0"/>
              <a:chExt cx="4782157" cy="1811812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4782157" cy="1811812"/>
              </a:xfrm>
              <a:custGeom>
                <a:avLst/>
                <a:gdLst/>
                <a:ahLst/>
                <a:cxnLst/>
                <a:rect r="r" b="b" t="t" l="l"/>
                <a:pathLst>
                  <a:path h="1811812" w="4782157">
                    <a:moveTo>
                      <a:pt x="4657697" y="1811812"/>
                    </a:moveTo>
                    <a:lnTo>
                      <a:pt x="124460" y="1811812"/>
                    </a:lnTo>
                    <a:cubicBezTo>
                      <a:pt x="55880" y="1811812"/>
                      <a:pt x="0" y="1755932"/>
                      <a:pt x="0" y="168735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657697" y="0"/>
                    </a:lnTo>
                    <a:cubicBezTo>
                      <a:pt x="4726277" y="0"/>
                      <a:pt x="4782157" y="55880"/>
                      <a:pt x="4782157" y="124460"/>
                    </a:cubicBezTo>
                    <a:lnTo>
                      <a:pt x="4782157" y="1687352"/>
                    </a:lnTo>
                    <a:cubicBezTo>
                      <a:pt x="4782157" y="1755932"/>
                      <a:pt x="4726277" y="1811812"/>
                      <a:pt x="4657697" y="1811812"/>
                    </a:cubicBezTo>
                    <a:close/>
                  </a:path>
                </a:pathLst>
              </a:custGeom>
              <a:solidFill>
                <a:srgbClr val="63B8A7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6343757"/>
              <a:ext cx="9093253" cy="2513498"/>
              <a:chOff x="0" y="0"/>
              <a:chExt cx="4782157" cy="1321853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4782157" cy="1321853"/>
              </a:xfrm>
              <a:custGeom>
                <a:avLst/>
                <a:gdLst/>
                <a:ahLst/>
                <a:cxnLst/>
                <a:rect r="r" b="b" t="t" l="l"/>
                <a:pathLst>
                  <a:path h="1321853" w="4782157">
                    <a:moveTo>
                      <a:pt x="4657697" y="1321853"/>
                    </a:moveTo>
                    <a:lnTo>
                      <a:pt x="124460" y="1321853"/>
                    </a:lnTo>
                    <a:cubicBezTo>
                      <a:pt x="55880" y="1321853"/>
                      <a:pt x="0" y="1265973"/>
                      <a:pt x="0" y="119739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657697" y="0"/>
                    </a:lnTo>
                    <a:cubicBezTo>
                      <a:pt x="4726277" y="0"/>
                      <a:pt x="4782157" y="55880"/>
                      <a:pt x="4782157" y="124460"/>
                    </a:cubicBezTo>
                    <a:lnTo>
                      <a:pt x="4782157" y="1197393"/>
                    </a:lnTo>
                    <a:cubicBezTo>
                      <a:pt x="4782157" y="1265973"/>
                      <a:pt x="4726277" y="1321853"/>
                      <a:pt x="4657697" y="1321853"/>
                    </a:cubicBezTo>
                    <a:close/>
                  </a:path>
                </a:pathLst>
              </a:custGeom>
              <a:solidFill>
                <a:srgbClr val="63B8A7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3637706"/>
              <a:ext cx="9093253" cy="2513498"/>
              <a:chOff x="0" y="0"/>
              <a:chExt cx="4782157" cy="1321853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4782157" cy="1321853"/>
              </a:xfrm>
              <a:custGeom>
                <a:avLst/>
                <a:gdLst/>
                <a:ahLst/>
                <a:cxnLst/>
                <a:rect r="r" b="b" t="t" l="l"/>
                <a:pathLst>
                  <a:path h="1321853" w="4782157">
                    <a:moveTo>
                      <a:pt x="4657697" y="1321853"/>
                    </a:moveTo>
                    <a:lnTo>
                      <a:pt x="124460" y="1321853"/>
                    </a:lnTo>
                    <a:cubicBezTo>
                      <a:pt x="55880" y="1321853"/>
                      <a:pt x="0" y="1265973"/>
                      <a:pt x="0" y="119739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657697" y="0"/>
                    </a:lnTo>
                    <a:cubicBezTo>
                      <a:pt x="4726277" y="0"/>
                      <a:pt x="4782157" y="55880"/>
                      <a:pt x="4782157" y="124460"/>
                    </a:cubicBezTo>
                    <a:lnTo>
                      <a:pt x="4782157" y="1197393"/>
                    </a:lnTo>
                    <a:cubicBezTo>
                      <a:pt x="4782157" y="1265973"/>
                      <a:pt x="4726277" y="1321853"/>
                      <a:pt x="4657697" y="1321853"/>
                    </a:cubicBezTo>
                    <a:close/>
                  </a:path>
                </a:pathLst>
              </a:custGeom>
              <a:solidFill>
                <a:srgbClr val="264C3D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471735" y="342933"/>
              <a:ext cx="8149783" cy="27021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60"/>
                </a:lnSpc>
              </a:pPr>
              <a:r>
                <a:rPr lang="en-US" sz="2900" spc="29">
                  <a:solidFill>
                    <a:srgbClr val="264C3D"/>
                  </a:solidFill>
                  <a:latin typeface="HK Grotesk Light"/>
                </a:rPr>
                <a:t>d</a:t>
              </a:r>
              <a:r>
                <a:rPr lang="en-US" sz="2900" spc="29" u="none">
                  <a:solidFill>
                    <a:srgbClr val="264C3D"/>
                  </a:solidFill>
                  <a:latin typeface="HK Grotesk Light"/>
                </a:rPr>
                <a:t>esenvolvimento de competências importantes e que aumentam as possibilidades de melhor empregabilidade.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471735" y="4532374"/>
              <a:ext cx="8149783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</a:pPr>
              <a:r>
                <a:rPr lang="en-US" sz="2800" spc="28">
                  <a:solidFill>
                    <a:srgbClr val="FFFFFF"/>
                  </a:solidFill>
                  <a:latin typeface="HK Grotesk Light"/>
                </a:rPr>
                <a:t>Oportunidades aos estudantes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471735" y="6906662"/>
              <a:ext cx="8149783" cy="1330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60"/>
                </a:lnSpc>
              </a:pPr>
              <a:r>
                <a:rPr lang="en-US" sz="2900" spc="29">
                  <a:solidFill>
                    <a:srgbClr val="264C3D"/>
                  </a:solidFill>
                  <a:latin typeface="HK Grotesk Light"/>
                </a:rPr>
                <a:t>Não precisa estar cadastrado para fazer a compra</a:t>
              </a:r>
              <a:r>
                <a:rPr lang="en-US" sz="1626" spc="16">
                  <a:solidFill>
                    <a:srgbClr val="264C3D"/>
                  </a:solidFill>
                  <a:latin typeface="Arimo"/>
                </a:rPr>
                <a:t>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543815" y="4531987"/>
            <a:ext cx="4678066" cy="1223025"/>
            <a:chOff x="0" y="0"/>
            <a:chExt cx="6237422" cy="163070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66675"/>
              <a:ext cx="6237422" cy="922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60"/>
                </a:lnSpc>
              </a:pPr>
              <a:r>
                <a:rPr lang="en-US" sz="4200">
                  <a:solidFill>
                    <a:srgbClr val="63B8A7"/>
                  </a:solidFill>
                  <a:latin typeface="Arita Buri Bold Bold"/>
                </a:rPr>
                <a:t>VANTAGENS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012482"/>
              <a:ext cx="6237422" cy="618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DAEjerH_U4w</dc:identifier>
  <dcterms:modified xsi:type="dcterms:W3CDTF">2011-08-01T06:04:30Z</dcterms:modified>
  <cp:revision>1</cp:revision>
  <dc:title>Pitch Deck</dc:title>
</cp:coreProperties>
</file>